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3" r:id="rId9"/>
    <p:sldId id="276" r:id="rId10"/>
    <p:sldId id="275" r:id="rId11"/>
    <p:sldId id="277" r:id="rId12"/>
    <p:sldId id="267" r:id="rId13"/>
    <p:sldId id="266" r:id="rId14"/>
    <p:sldId id="270" r:id="rId15"/>
    <p:sldId id="271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5408"/>
    <a:srgbClr val="843F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36406-8FC9-43CA-BFDE-6A978E505C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831A-87D9-48B8-AF05-71A4A17BD5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75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291B3-F977-431C-B39D-FFC85A8E5B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1BC1-4222-471A-B2E6-B533A038F4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38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82FCA-82EB-4FA5-8C35-226555B7EE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FB47D-9AB1-42B1-A2ED-1E514B328F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054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94072-5CF9-417E-B1C2-17888D3AEA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86251-6443-4622-8A5B-A8FC9B08E8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161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2CEF-63C3-40D1-BB28-B775D1C435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0AFC4-597C-4864-A239-108A9B769A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19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C86D3-90EA-4F45-922A-A0D3B9C983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9FF1-15D0-4C6B-A4B9-88B2E3C5F1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812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67F5A-8AF2-4BDC-BFB9-62AAB67E72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477E5-2853-4F25-93FE-6E357C1B8E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53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4B422-B779-450C-B047-77B3E250F1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66B67-C667-4640-8147-0F6B9CA5D51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669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4861A-33DA-4F2B-B3BD-4EF146544E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90582-D96F-40A0-8D6A-4A858D73BB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819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766C0-1259-4874-8011-3115D7D977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FBA84-D2B3-4475-80EA-3248115163E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83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54CE0-D950-4C7D-9401-82FF5B6856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7758C-EF4E-4C16-877C-70EB834750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72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BD9E1D-4E64-48D6-B5CF-94989B9CFB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9091C1-092D-4F7F-AB07-9C7A6D3CFD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50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204864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B05408"/>
                </a:solidFill>
                <a:effectLst/>
                <a:uLnTx/>
                <a:uFillTx/>
                <a:ea typeface="+mj-ea"/>
                <a:cs typeface="+mj-cs"/>
              </a:rPr>
              <a:t>История одного экспоната</a:t>
            </a:r>
            <a:endParaRPr kumimoji="0" lang="ru-RU" sz="7200" b="1" i="0" u="none" strike="noStrike" kern="0" cap="none" spc="0" normalizeH="0" baseline="0" noProof="0" dirty="0" smtClean="0">
              <a:ln>
                <a:noFill/>
              </a:ln>
              <a:solidFill>
                <a:srgbClr val="B05408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5018921"/>
            <a:ext cx="4572000" cy="15573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Работу выполнил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ученик 2 Б класса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Мулюков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</a:rPr>
              <a:t>Азат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499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950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194" y="3574426"/>
            <a:ext cx="37929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a typeface="Calibri"/>
              </a:rPr>
              <a:t>Шазиянов</a:t>
            </a:r>
            <a:r>
              <a:rPr lang="ru-RU" sz="3600" b="1" dirty="0" smtClean="0">
                <a:solidFill>
                  <a:srgbClr val="C00000"/>
                </a:solidFill>
                <a:ea typeface="Calibri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a typeface="Calibri"/>
              </a:rPr>
              <a:t>Мулюк</a:t>
            </a:r>
            <a:r>
              <a:rPr lang="ru-RU" sz="3600" b="1" dirty="0" smtClean="0">
                <a:solidFill>
                  <a:srgbClr val="C00000"/>
                </a:solidFill>
                <a:ea typeface="Calibri"/>
              </a:rPr>
              <a:t> </a:t>
            </a:r>
            <a:r>
              <a:rPr lang="ru-RU" sz="2800" b="1" dirty="0" smtClean="0">
                <a:solidFill>
                  <a:srgbClr val="B05408"/>
                </a:solidFill>
                <a:ea typeface="Calibri"/>
              </a:rPr>
              <a:t>дошёл до Берлина</a:t>
            </a:r>
            <a:endParaRPr lang="ru-RU" sz="2800" b="1" dirty="0">
              <a:solidFill>
                <a:srgbClr val="B05408"/>
              </a:solidFill>
            </a:endParaRPr>
          </a:p>
        </p:txBody>
      </p:sp>
      <p:pic>
        <p:nvPicPr>
          <p:cNvPr id="1026" name="Picture 2" descr="Благодарность Шазиянову 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78" t="7839" r="9333" b="12274"/>
          <a:stretch/>
        </p:blipFill>
        <p:spPr bwMode="auto">
          <a:xfrm>
            <a:off x="4782818" y="404664"/>
            <a:ext cx="4032448" cy="606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499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356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иля\Downloads\Благодарность Жукова июнь1945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2" t="1270" r="1969" b="1270"/>
          <a:stretch/>
        </p:blipFill>
        <p:spPr bwMode="auto">
          <a:xfrm>
            <a:off x="4572000" y="548680"/>
            <a:ext cx="4279902" cy="595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2373951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Благодарность </a:t>
            </a:r>
          </a:p>
          <a:p>
            <a:pPr algn="ctr"/>
            <a:r>
              <a:rPr lang="ru-RU" sz="3600" b="1" dirty="0" smtClean="0">
                <a:solidFill>
                  <a:srgbClr val="B05408"/>
                </a:solidFill>
              </a:rPr>
              <a:t>от Маршала Советского Союза </a:t>
            </a:r>
            <a:r>
              <a:rPr lang="ru-RU" sz="3600" b="1" dirty="0" err="1" smtClean="0">
                <a:solidFill>
                  <a:srgbClr val="C00000"/>
                </a:solidFill>
              </a:rPr>
              <a:t>Г.Жукова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48595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7841" y="380390"/>
            <a:ext cx="4449763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3960" y="3573016"/>
            <a:ext cx="39590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</a:rPr>
              <a:t>Важный документ – приказ о награждении</a:t>
            </a:r>
          </a:p>
          <a:p>
            <a:pPr algn="ctr"/>
            <a:r>
              <a:rPr lang="ru-RU" sz="3600" b="1" dirty="0" smtClean="0">
                <a:solidFill>
                  <a:srgbClr val="B05408"/>
                </a:solidFill>
              </a:rPr>
              <a:t>медалью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«За отвагу»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https://upload.wikimedia.org/wikipedia/commons/6/69/Medal_for_Brav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6255" y="245638"/>
            <a:ext cx="1603354" cy="28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67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068960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/>
                <a:ea typeface="Calibri"/>
              </a:rPr>
              <a:t> </a:t>
            </a:r>
            <a:r>
              <a:rPr lang="ru-RU" sz="2800" b="1" dirty="0" smtClean="0">
                <a:solidFill>
                  <a:srgbClr val="B05408"/>
                </a:solidFill>
                <a:effectLst/>
                <a:ea typeface="Calibri"/>
              </a:rPr>
              <a:t>А еще мой прапрадедушка был награжден  медалью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ea typeface="Calibri"/>
              </a:rPr>
              <a:t>"</a:t>
            </a:r>
            <a:r>
              <a:rPr lang="ru-RU" sz="3600" b="1" i="1" dirty="0" smtClean="0">
                <a:solidFill>
                  <a:srgbClr val="C00000"/>
                </a:solidFill>
                <a:effectLst/>
                <a:ea typeface="Calibri"/>
              </a:rPr>
              <a:t>За боевые заслуги</a:t>
            </a:r>
            <a:r>
              <a:rPr lang="ru-RU" sz="2800" b="1" dirty="0" smtClean="0">
                <a:solidFill>
                  <a:srgbClr val="C00000"/>
                </a:solidFill>
                <a:effectLst/>
                <a:ea typeface="Calibri"/>
              </a:rPr>
              <a:t>".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054" name="Picture 6" descr="http://upload.wikimedia.org/wikipedia/commons/thumb/a/a0/Medal_for_Merit_in_Combat.jpg/150px-Medal_for_Merit_in_Comb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08720"/>
            <a:ext cx="2808312" cy="520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87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иказ 3 ст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2" t="4217" r="10103" b="12721"/>
          <a:stretch/>
        </p:blipFill>
        <p:spPr bwMode="auto">
          <a:xfrm>
            <a:off x="4355976" y="442413"/>
            <a:ext cx="4378559" cy="590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http://upload.wikimedia.org/wikipedia/commons/thumb/a/a0/Medal_for_Merit_in_Combat.jpg/150px-Medal_for_Merit_in_Comb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02159"/>
            <a:ext cx="1914688" cy="354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693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риказ 4 ст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0" t="4324" r="10917" b="13777"/>
          <a:stretch/>
        </p:blipFill>
        <p:spPr bwMode="auto">
          <a:xfrm>
            <a:off x="4355976" y="466665"/>
            <a:ext cx="4536504" cy="612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9402" y="2924944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Награждается</a:t>
            </a:r>
          </a:p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повар 6 батареи рядовой </a:t>
            </a:r>
            <a:r>
              <a:rPr lang="ru-RU" sz="3600" b="1" dirty="0" err="1" smtClean="0">
                <a:solidFill>
                  <a:srgbClr val="C00000"/>
                </a:solidFill>
                <a:effectLst/>
                <a:ea typeface="Calibri"/>
              </a:rPr>
              <a:t>Шазиянов</a:t>
            </a:r>
            <a:endParaRPr lang="ru-RU" sz="3600" b="1" dirty="0" smtClean="0">
              <a:solidFill>
                <a:srgbClr val="C00000"/>
              </a:solidFill>
              <a:effectLst/>
              <a:ea typeface="Calibri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/>
                <a:ea typeface="Calibri"/>
              </a:rPr>
              <a:t>Мулюк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/>
                <a:ea typeface="Calibri"/>
              </a:rPr>
              <a:t>Шазиянович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998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Удостоверение медали За оборону Ленингра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53" t="8072" r="15572" b="17097"/>
          <a:stretch>
            <a:fillRect/>
          </a:stretch>
        </p:blipFill>
        <p:spPr bwMode="auto">
          <a:xfrm>
            <a:off x="5580112" y="1217645"/>
            <a:ext cx="3259511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 descr="Медаль За оборону Ленингра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96996"/>
            <a:ext cx="19050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720" y="2852797"/>
            <a:ext cx="3672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Медаль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« За оборону Ленинграда»</a:t>
            </a:r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42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204864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B05408"/>
                </a:solidFill>
                <a:effectLst/>
                <a:uLnTx/>
                <a:uFillTx/>
                <a:ea typeface="+mj-ea"/>
                <a:cs typeface="+mj-cs"/>
              </a:rPr>
              <a:t>Спасибо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0" cap="none" spc="0" normalizeH="0" baseline="0" noProof="0" dirty="0" smtClean="0">
                <a:ln>
                  <a:noFill/>
                </a:ln>
                <a:solidFill>
                  <a:srgbClr val="B05408"/>
                </a:solidFill>
                <a:effectLst/>
                <a:uLnTx/>
                <a:uFillTx/>
                <a:ea typeface="+mj-ea"/>
                <a:cs typeface="+mj-cs"/>
              </a:rPr>
              <a:t> за внимание</a:t>
            </a:r>
            <a:endParaRPr kumimoji="0" lang="ru-RU" sz="7200" b="1" i="0" u="none" strike="noStrike" kern="0" cap="none" spc="0" normalizeH="0" baseline="0" noProof="0" dirty="0" smtClean="0">
              <a:ln>
                <a:noFill/>
              </a:ln>
              <a:solidFill>
                <a:srgbClr val="B05408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42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9471" y="740603"/>
            <a:ext cx="47015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843F06"/>
                </a:solidFill>
                <a:effectLst/>
                <a:ea typeface="Calibri"/>
              </a:rPr>
              <a:t>Шазиянов</a:t>
            </a:r>
            <a:r>
              <a:rPr lang="ru-RU" sz="4000" b="1" dirty="0" smtClean="0">
                <a:solidFill>
                  <a:srgbClr val="843F06"/>
                </a:solidFill>
                <a:effectLst/>
                <a:ea typeface="Calibri"/>
              </a:rPr>
              <a:t> </a:t>
            </a:r>
          </a:p>
          <a:p>
            <a:pPr algn="ctr"/>
            <a:r>
              <a:rPr lang="ru-RU" sz="4000" b="1" dirty="0" err="1" smtClean="0">
                <a:solidFill>
                  <a:srgbClr val="843F06"/>
                </a:solidFill>
                <a:effectLst/>
                <a:ea typeface="Calibri"/>
              </a:rPr>
              <a:t>Мулюк</a:t>
            </a:r>
            <a:r>
              <a:rPr lang="ru-RU" sz="4000" b="1" dirty="0" smtClean="0">
                <a:solidFill>
                  <a:srgbClr val="843F06"/>
                </a:solidFill>
                <a:effectLst/>
                <a:ea typeface="Calibri"/>
              </a:rPr>
              <a:t> </a:t>
            </a:r>
            <a:r>
              <a:rPr lang="ru-RU" sz="4000" b="1" dirty="0" err="1" smtClean="0">
                <a:solidFill>
                  <a:srgbClr val="843F06"/>
                </a:solidFill>
                <a:effectLst/>
                <a:ea typeface="Calibri"/>
              </a:rPr>
              <a:t>Шазиянович</a:t>
            </a:r>
            <a:endParaRPr lang="ru-RU" sz="4000" b="1" dirty="0">
              <a:solidFill>
                <a:srgbClr val="843F06"/>
              </a:solidFill>
            </a:endParaRPr>
          </a:p>
        </p:txBody>
      </p:sp>
      <p:pic>
        <p:nvPicPr>
          <p:cNvPr id="3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499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Мои документы\Лиля\2014 сканер\мулюков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894" t="64202" r="5456" b="4396"/>
          <a:stretch/>
        </p:blipFill>
        <p:spPr bwMode="auto">
          <a:xfrm>
            <a:off x="3635896" y="2241395"/>
            <a:ext cx="2978703" cy="408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976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816" y="2636912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В 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1941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году ушел на Отечественную войну. </a:t>
            </a:r>
          </a:p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Был призван </a:t>
            </a:r>
          </a:p>
          <a:p>
            <a:pPr algn="ctr"/>
            <a:r>
              <a:rPr lang="ru-RU" sz="3600" b="1" dirty="0" err="1" smtClean="0">
                <a:solidFill>
                  <a:srgbClr val="B05408"/>
                </a:solidFill>
                <a:effectLst/>
                <a:ea typeface="Calibri"/>
              </a:rPr>
              <a:t>Кушнаринковским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райвоенкоматом, </a:t>
            </a:r>
          </a:p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Башкирской АССР</a:t>
            </a:r>
            <a:endParaRPr lang="ru-RU" sz="3600" b="1" dirty="0">
              <a:solidFill>
                <a:srgbClr val="B05408"/>
              </a:solidFill>
            </a:endParaRPr>
          </a:p>
        </p:txBody>
      </p:sp>
      <p:pic>
        <p:nvPicPr>
          <p:cNvPr id="3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99751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0648"/>
            <a:ext cx="2246854" cy="343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091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603616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С июля 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1942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года воевал на Воронежском фронте </a:t>
            </a:r>
            <a:endParaRPr lang="ru-RU" sz="3600" b="1" dirty="0">
              <a:solidFill>
                <a:srgbClr val="B05408"/>
              </a:solidFill>
            </a:endParaRPr>
          </a:p>
        </p:txBody>
      </p:sp>
      <p:sp>
        <p:nvSpPr>
          <p:cNvPr id="3" name="AutoShape 2" descr="https://upload.wikimedia.org/wikipedia/commons/c/c3/Red_Army_badg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c/c3/Red_Army_badge.gi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702" y="4437112"/>
            <a:ext cx="2240889" cy="2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978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413685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с марта 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1943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года – Ленинградский  фронт </a:t>
            </a:r>
            <a:endParaRPr lang="ru-RU" sz="3600" b="1" dirty="0">
              <a:solidFill>
                <a:srgbClr val="B05408"/>
              </a:solidFill>
            </a:endParaRPr>
          </a:p>
        </p:txBody>
      </p:sp>
      <p:pic>
        <p:nvPicPr>
          <p:cNvPr id="20482" name="Picture 2" descr="http://img.5-tv.ru/shared/files/200801/1180_25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7"/>
            <a:ext cx="4177275" cy="313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0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9923" y="2564904"/>
            <a:ext cx="37120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с апреля 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1944 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</a:rPr>
              <a:t> года - Прибалтийский  фронт</a:t>
            </a:r>
            <a:endParaRPr lang="ru-RU" sz="3600" b="1" dirty="0">
              <a:solidFill>
                <a:srgbClr val="B05408"/>
              </a:solidFill>
            </a:endParaRPr>
          </a:p>
        </p:txBody>
      </p:sp>
      <p:pic>
        <p:nvPicPr>
          <p:cNvPr id="3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19230"/>
            <a:ext cx="2393546" cy="22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иля\Downloads\Благодарность за овладение Ригой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40" t="9524" r="9829" b="10318"/>
          <a:stretch/>
        </p:blipFill>
        <p:spPr bwMode="auto">
          <a:xfrm>
            <a:off x="4985657" y="970422"/>
            <a:ext cx="3820954" cy="54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65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3864" y="233556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  <a:cs typeface="Times New Roman"/>
              </a:rPr>
              <a:t>с января </a:t>
            </a:r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  <a:cs typeface="Times New Roman"/>
              </a:rPr>
              <a:t>1945</a:t>
            </a: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  <a:cs typeface="Times New Roman"/>
              </a:rPr>
              <a:t> года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B05408"/>
                </a:solidFill>
                <a:effectLst/>
                <a:ea typeface="Calibri"/>
                <a:cs typeface="Times New Roman"/>
              </a:rPr>
              <a:t>Белорусский  фронт </a:t>
            </a:r>
            <a:endParaRPr lang="ru-RU" sz="3600" b="1" dirty="0">
              <a:solidFill>
                <a:srgbClr val="B05408"/>
              </a:solidFill>
              <a:ea typeface="Calibri"/>
              <a:cs typeface="Times New Roman"/>
            </a:endParaRPr>
          </a:p>
        </p:txBody>
      </p:sp>
      <p:pic>
        <p:nvPicPr>
          <p:cNvPr id="3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499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иля\Downloads\Благодарность за овладение г.Гданьск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61" t="8570" r="17253" b="21905"/>
          <a:stretch/>
        </p:blipFill>
        <p:spPr bwMode="auto">
          <a:xfrm>
            <a:off x="5148064" y="1167792"/>
            <a:ext cx="3744416" cy="53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476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3864" y="2335560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B05408"/>
                </a:solidFill>
                <a:ea typeface="Calibri"/>
                <a:cs typeface="Times New Roman"/>
              </a:rPr>
              <a:t>с января </a:t>
            </a:r>
            <a:r>
              <a:rPr lang="ru-RU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1945</a:t>
            </a:r>
            <a:r>
              <a:rPr lang="ru-RU" sz="3600" b="1" dirty="0" smtClean="0">
                <a:solidFill>
                  <a:srgbClr val="B05408"/>
                </a:solidFill>
                <a:ea typeface="Calibri"/>
                <a:cs typeface="Times New Roman"/>
              </a:rPr>
              <a:t> года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B05408"/>
                </a:solidFill>
                <a:ea typeface="Calibri"/>
                <a:cs typeface="Times New Roman"/>
              </a:rPr>
              <a:t>Белорусский  фронт </a:t>
            </a:r>
            <a:endParaRPr lang="ru-RU" sz="3600" b="1" dirty="0">
              <a:solidFill>
                <a:srgbClr val="B05408"/>
              </a:solidFill>
              <a:ea typeface="Calibri"/>
              <a:cs typeface="Times New Roman"/>
            </a:endParaRPr>
          </a:p>
        </p:txBody>
      </p:sp>
      <p:pic>
        <p:nvPicPr>
          <p:cNvPr id="3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4990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иля\Downloads\Благодарность за прорыв обороны немцев и наступл. на Берлин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22" t="9365" r="8120" b="10160"/>
          <a:stretch/>
        </p:blipFill>
        <p:spPr bwMode="auto">
          <a:xfrm>
            <a:off x="4932040" y="1124744"/>
            <a:ext cx="3917033" cy="551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300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501008"/>
            <a:ext cx="404130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ea typeface="Calibri"/>
              </a:rPr>
              <a:t>Благодарность  </a:t>
            </a:r>
          </a:p>
          <a:p>
            <a:pPr algn="ctr"/>
            <a:r>
              <a:rPr lang="ru-RU" sz="2800" b="1" dirty="0" smtClean="0">
                <a:solidFill>
                  <a:srgbClr val="B05408"/>
                </a:solidFill>
                <a:ea typeface="Calibri"/>
              </a:rPr>
              <a:t>за </a:t>
            </a:r>
            <a:r>
              <a:rPr lang="ru-RU" sz="2800" b="1" dirty="0" smtClean="0">
                <a:solidFill>
                  <a:srgbClr val="B05408"/>
                </a:solidFill>
                <a:effectLst/>
                <a:ea typeface="Calibri"/>
              </a:rPr>
              <a:t>боевые действия </a:t>
            </a:r>
          </a:p>
          <a:p>
            <a:pPr algn="ctr"/>
            <a:r>
              <a:rPr lang="ru-RU" sz="2800" b="1" dirty="0" smtClean="0">
                <a:solidFill>
                  <a:srgbClr val="B05408"/>
                </a:solidFill>
                <a:effectLst/>
                <a:ea typeface="Calibri"/>
              </a:rPr>
              <a:t>в Германии</a:t>
            </a:r>
            <a:endParaRPr lang="ru-RU" sz="2800" b="1" dirty="0">
              <a:solidFill>
                <a:srgbClr val="B05408"/>
              </a:solidFill>
            </a:endParaRPr>
          </a:p>
        </p:txBody>
      </p:sp>
      <p:pic>
        <p:nvPicPr>
          <p:cNvPr id="3074" name="Picture 2" descr="C:\Users\Лиля\Downloads\Благодарность за вторжение в Германию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94" t="9206" r="13104" b="19047"/>
          <a:stretch/>
        </p:blipFill>
        <p:spPr bwMode="auto">
          <a:xfrm>
            <a:off x="4652867" y="908720"/>
            <a:ext cx="4157328" cy="561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upload.wikimedia.org/wikipedia/commons/c/c3/Red_Army_badg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75798"/>
            <a:ext cx="2088232" cy="1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356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124</Words>
  <Application>Microsoft Office PowerPoint</Application>
  <PresentationFormat>Экран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Лиля</dc:creator>
  <cp:lastModifiedBy>Нео</cp:lastModifiedBy>
  <cp:revision>15</cp:revision>
  <dcterms:created xsi:type="dcterms:W3CDTF">2014-12-14T14:05:52Z</dcterms:created>
  <dcterms:modified xsi:type="dcterms:W3CDTF">2014-12-17T05:33:33Z</dcterms:modified>
</cp:coreProperties>
</file>